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23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0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9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35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7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9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1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2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2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6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2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2CE1F-5C53-4962-837E-1A3ECCEC315D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E0EB7-7C86-42AE-832B-1291EB2A7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4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56831" y="693310"/>
            <a:ext cx="98783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2000" dirty="0" smtClean="0"/>
              <a:t>The data throughout this presentation was obtained from the Canadian Neonatal Network</a:t>
            </a:r>
            <a:r>
              <a:rPr lang="en-US" altLang="en-US" sz="2000" baseline="30000" dirty="0" smtClean="0"/>
              <a:t>™</a:t>
            </a:r>
            <a:r>
              <a:rPr lang="en-US" altLang="en-US" sz="2000" dirty="0" smtClean="0"/>
              <a:t> and affiliated </a:t>
            </a:r>
            <a:r>
              <a:rPr lang="en-US" altLang="en-US" sz="2000" dirty="0" smtClean="0"/>
              <a:t>networks</a:t>
            </a:r>
            <a:endParaRPr lang="en-US" alt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274717" y="5097018"/>
            <a:ext cx="16425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dirty="0" smtClean="0"/>
              <a:t> Supported by</a:t>
            </a:r>
            <a:endParaRPr lang="en-US" sz="2000" dirty="0"/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409390" y="5594148"/>
            <a:ext cx="3068888" cy="1016056"/>
            <a:chOff x="5588000" y="6365875"/>
            <a:chExt cx="949383" cy="314325"/>
          </a:xfrm>
        </p:grpSpPr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5588000" y="6365875"/>
              <a:ext cx="831850" cy="314325"/>
              <a:chOff x="2412711" y="685800"/>
              <a:chExt cx="4286250" cy="1619250"/>
            </a:xfrm>
          </p:grpSpPr>
          <p:pic>
            <p:nvPicPr>
              <p:cNvPr id="9" name="Picture 2" descr="T:\ShooLee\Sarah H\9_For next scientific writer\Micare Logo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12711" y="685800"/>
                <a:ext cx="4286250" cy="1619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Rectangle 9"/>
              <p:cNvSpPr/>
              <p:nvPr/>
            </p:nvSpPr>
            <p:spPr>
              <a:xfrm>
                <a:off x="3885087" y="1879796"/>
                <a:ext cx="2421240" cy="22898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8" name="TextBox 25"/>
            <p:cNvSpPr txBox="1">
              <a:spLocks noChangeArrowheads="1"/>
            </p:cNvSpPr>
            <p:nvPr/>
          </p:nvSpPr>
          <p:spPr bwMode="auto">
            <a:xfrm>
              <a:off x="5849688" y="6597651"/>
              <a:ext cx="687695" cy="76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 dirty="0">
                  <a:solidFill>
                    <a:srgbClr val="02308C"/>
                  </a:solidFill>
                </a:rPr>
                <a:t>Maternal-Infant Care Research Centre</a:t>
              </a:r>
            </a:p>
          </p:txBody>
        </p:sp>
      </p:grpSp>
      <p:pic>
        <p:nvPicPr>
          <p:cNvPr id="11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0301" y="5502803"/>
            <a:ext cx="2171063" cy="1198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378" y="5654374"/>
            <a:ext cx="3589843" cy="895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659" y="1757976"/>
            <a:ext cx="2904683" cy="290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606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Hutchinson</dc:creator>
  <cp:lastModifiedBy>Sarah Hutchinson</cp:lastModifiedBy>
  <cp:revision>5</cp:revision>
  <dcterms:created xsi:type="dcterms:W3CDTF">2018-03-21T13:18:14Z</dcterms:created>
  <dcterms:modified xsi:type="dcterms:W3CDTF">2018-03-21T18:46:34Z</dcterms:modified>
</cp:coreProperties>
</file>